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2" r:id="rId2"/>
    <p:sldId id="292" r:id="rId3"/>
    <p:sldId id="293" r:id="rId4"/>
    <p:sldId id="263" r:id="rId5"/>
    <p:sldId id="287" r:id="rId6"/>
    <p:sldId id="286" r:id="rId7"/>
    <p:sldId id="285" r:id="rId8"/>
    <p:sldId id="284" r:id="rId9"/>
    <p:sldId id="288" r:id="rId10"/>
    <p:sldId id="289" r:id="rId11"/>
    <p:sldId id="290" r:id="rId12"/>
    <p:sldId id="291" r:id="rId13"/>
    <p:sldId id="295" r:id="rId14"/>
  </p:sldIdLst>
  <p:sldSz cx="9144000" cy="5143500" type="screen16x9"/>
  <p:notesSz cx="6858000" cy="9144000"/>
  <p:defaultTextStyle>
    <a:defPPr>
      <a:defRPr lang="uk-UA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2" autoAdjust="0"/>
    <p:restoredTop sz="87346" autoAdjust="0"/>
  </p:normalViewPr>
  <p:slideViewPr>
    <p:cSldViewPr snapToGrid="0" showGuides="1">
      <p:cViewPr>
        <p:scale>
          <a:sx n="100" d="100"/>
          <a:sy n="100" d="100"/>
        </p:scale>
        <p:origin x="-1860" y="-58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B3238-1A2B-40D1-8D6C-BBC7C7D4DED3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B5C60-2546-48FE-B7F0-C895B86D4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099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B5C60-2546-48FE-B7F0-C895B86D408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372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B5C60-2546-48FE-B7F0-C895B86D408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73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B5C60-2546-48FE-B7F0-C895B86D408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838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B5C60-2546-48FE-B7F0-C895B86D408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190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C26CE-716A-4ABE-8072-3C13ACE7DCF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82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91D206-B354-4A1A-A7ED-1181F0E3B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2B0FDAD-2B30-4CD1-9409-7A6C7A777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1F2E769-BA9D-4C02-8A5E-A1D9BE074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9CDA-56BC-4B81-8B8D-49AA92726558}" type="datetimeFigureOut">
              <a:rPr lang="uk-UA" smtClean="0"/>
              <a:t>19.12.2019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E722880-AC5B-4102-863B-5C78C41C9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06FBAC-6B1A-461C-9074-080A3231C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E2AE-D052-49D8-9F30-C7FE3F14F0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485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63ECB4-7D61-44D2-BE9A-AEC0DB80A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1BCC6EC-CFF0-405B-B700-B822F9D6C9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2275789-658D-49D9-9470-B888ADEE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9CDA-56BC-4B81-8B8D-49AA92726558}" type="datetimeFigureOut">
              <a:rPr lang="uk-UA" smtClean="0"/>
              <a:t>19.12.2019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D506F08-30A0-4FCE-8B4D-79437785D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DB57DAF-E022-4927-9D79-BEBBD3EF6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E2AE-D052-49D8-9F30-C7FE3F14F0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0219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3BC50A2-B52A-4153-8283-E1C45B85DD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1CE717E-DEED-46C9-B54D-E79912F4E6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26D8261-654B-46A8-B9C1-D690D0742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9CDA-56BC-4B81-8B8D-49AA92726558}" type="datetimeFigureOut">
              <a:rPr lang="uk-UA" smtClean="0"/>
              <a:t>19.12.2019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8448260-B1CF-4422-85FC-12EECC2FF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53BB577-894F-4A33-BA99-96A4D7EC3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E2AE-D052-49D8-9F30-C7FE3F14F0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5142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402102-9DEC-42B2-899C-61D57E1D5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591CDE4-8A86-42C7-92CF-769F9EB51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32EBD8E-D0C8-4330-A3F9-B96242D09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9CDA-56BC-4B81-8B8D-49AA92726558}" type="datetimeFigureOut">
              <a:rPr lang="uk-UA" smtClean="0"/>
              <a:t>19.12.2019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FE273ED-CFC6-4344-85AC-66BE1BE33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C70D09A-3FB6-4819-8CD9-40D2529A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E2AE-D052-49D8-9F30-C7FE3F14F0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349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BF3F66-C040-414C-A6BF-BA9132C00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3FC208D-1EEB-4357-B23F-48D531D5C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D3A2104-05E6-46C7-804E-5BDA6E75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9CDA-56BC-4B81-8B8D-49AA92726558}" type="datetimeFigureOut">
              <a:rPr lang="uk-UA" smtClean="0"/>
              <a:t>19.12.2019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3D2345B-BA6E-4A81-844E-1758E60E2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341FA4B-9108-45F7-A17C-0F5C4FFBE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E2AE-D052-49D8-9F30-C7FE3F14F0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9955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F69B61-E678-4498-8BAA-209A71D7E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A7CC81-4698-40E9-8A42-7750A30E16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053EDBC-08AB-41C5-868C-4458E799BD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1361A91-C883-4864-AA26-D015D3A1A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9CDA-56BC-4B81-8B8D-49AA92726558}" type="datetimeFigureOut">
              <a:rPr lang="uk-UA" smtClean="0"/>
              <a:t>19.12.2019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FD08E4B-827B-48E0-A1F9-74281B4AB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88EE4C2-E025-4401-B74B-2AC13A5C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E2AE-D052-49D8-9F30-C7FE3F14F0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3081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4B65CD-D91F-4C7D-89E3-11B48753C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F39ABB8-191D-4760-B0E3-C8E4A537F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C9EA06C-8CD6-4DC1-A7CA-1D5CC5EE3C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B9A05DA-9121-40B7-A8E6-507DEFE0E6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9072F29-C267-455D-A5AE-15D2E5AA75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BD9C4FB-819D-4E98-94A6-2A5FBC869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9CDA-56BC-4B81-8B8D-49AA92726558}" type="datetimeFigureOut">
              <a:rPr lang="uk-UA" smtClean="0"/>
              <a:t>19.12.2019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494576F-706D-422A-B939-599070B99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028560F-D537-4E43-AEC6-2AC76EEDB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E2AE-D052-49D8-9F30-C7FE3F14F0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5968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DEDF6A-95D2-4CE8-A225-CEE6E585C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E08B812-2435-460B-939E-8BED09146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9CDA-56BC-4B81-8B8D-49AA92726558}" type="datetimeFigureOut">
              <a:rPr lang="uk-UA" smtClean="0"/>
              <a:t>19.12.2019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F348838-7ADA-4FDB-B688-62EC4591D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B225C82-A594-4B61-BD5F-3D4C21223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E2AE-D052-49D8-9F30-C7FE3F14F0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11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ABA1A8A-6778-431C-9764-984E3DF14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9CDA-56BC-4B81-8B8D-49AA92726558}" type="datetimeFigureOut">
              <a:rPr lang="uk-UA" smtClean="0"/>
              <a:t>19.12.2019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0B7A555-0343-4568-9A60-D60131676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473D84F-3E4E-445C-8481-A9989CAA5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E2AE-D052-49D8-9F30-C7FE3F14F0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7669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E73878-AE5D-43F5-B420-A8A550080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294B281-8BFF-4E81-910F-E68AADEA1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1F2D93D-65F8-4BC4-9A0C-B9C4D9A4B5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4A5C9C9-6358-4E85-BF8B-B4D6AD01E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9CDA-56BC-4B81-8B8D-49AA92726558}" type="datetimeFigureOut">
              <a:rPr lang="uk-UA" smtClean="0"/>
              <a:t>19.12.2019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01A69AE-6821-41D6-9AA9-EBC7DC482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8A2E652-AC16-4ED2-9200-592B04165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E2AE-D052-49D8-9F30-C7FE3F14F0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2375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40B847-4FC9-4AC5-BDE2-1075B5171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D4F4C6D-55AF-4E3B-8F93-9699CFC82E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99B60BA-B543-4388-8E4D-BB69B84AB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57A3CAD-1809-478F-A390-E92B192F4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9CDA-56BC-4B81-8B8D-49AA92726558}" type="datetimeFigureOut">
              <a:rPr lang="uk-UA" smtClean="0"/>
              <a:t>19.12.2019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7AD66CD-10C9-47DC-80D6-B7BD36C5D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4C31C78-2686-4A5D-B5E1-D91BB461F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E2AE-D052-49D8-9F30-C7FE3F14F0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7473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EC2E63-BA3E-4AE3-AC15-649D7E0C9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A7A76D5-80AE-4CF9-9242-36DEB4D81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CF2407B-030D-452B-A872-CB58C57D24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49CDA-56BC-4B81-8B8D-49AA92726558}" type="datetimeFigureOut">
              <a:rPr lang="uk-UA" smtClean="0"/>
              <a:t>19.12.2019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4D77D39-D288-4532-84DF-5DC7FA3433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C9974DF-A1A0-4326-96A2-49BE52FBB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2E2AE-D052-49D8-9F30-C7FE3F14F0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161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97342"/>
            <a:ext cx="9144000" cy="234490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1081454" y="1393250"/>
            <a:ext cx="7373228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59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Модуль «Виртуальный склад» </a:t>
            </a:r>
          </a:p>
          <a:p>
            <a:pPr algn="ctr"/>
            <a:r>
              <a:rPr lang="ru-RU" sz="2400" b="1" dirty="0">
                <a:solidFill>
                  <a:srgbClr val="0059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информационной системы </a:t>
            </a:r>
          </a:p>
          <a:p>
            <a:pPr algn="ctr"/>
            <a:r>
              <a:rPr lang="ru-RU" sz="2400" b="1" dirty="0">
                <a:solidFill>
                  <a:srgbClr val="0059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«Электронные счета-фактуры»</a:t>
            </a:r>
          </a:p>
        </p:txBody>
      </p:sp>
    </p:spTree>
    <p:extLst>
      <p:ext uri="{BB962C8B-B14F-4D97-AF65-F5344CB8AC3E}">
        <p14:creationId xmlns:p14="http://schemas.microsoft.com/office/powerpoint/2010/main" val="345324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" y="3572"/>
            <a:ext cx="9129713" cy="513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47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4"/>
            <a:ext cx="9144000" cy="51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9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6" y="0"/>
            <a:ext cx="912256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2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0081" y="275673"/>
            <a:ext cx="3668909" cy="743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05558"/>
            <a:ext cx="9144000" cy="133794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542" y="891833"/>
            <a:ext cx="3624211" cy="282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3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1016875" y="416205"/>
            <a:ext cx="7311998" cy="3020678"/>
          </a:xfrm>
          <a:prstGeom prst="rect">
            <a:avLst/>
          </a:prstGeom>
        </p:spPr>
        <p:txBody>
          <a:bodyPr vert="horz" lIns="68580" tIns="34290" rIns="68580" bIns="3429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200025">
              <a:buNone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Виртуальный склад – модуль ИС ЭСФ, предназначен для контроля перемещения товаров в автоматическом режиме.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перемещения товаров в Модуле осуществляется в автоматическом режиме посредством его наполнения товарами, заявленными (задекларированными) налогоплательщиком, и их списания.</a:t>
            </a:r>
          </a:p>
          <a:p>
            <a:pPr marL="0" indent="0" algn="just" defTabSz="200025">
              <a:buNone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задача Виртуального склада – контроль перемещения товаров от момента импорта/производства до розничной реализации или экспорта, определить остатки товаров, фактически имеющиеся у налогоплательщиков на складах,  тем самым, минимизировать риск совершение бестоварных сделок.</a:t>
            </a:r>
          </a:p>
          <a:p>
            <a:pPr>
              <a:buNone/>
              <a:tabLst>
                <a:tab pos="200025" algn="l"/>
              </a:tabLst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52193"/>
            <a:ext cx="9144000" cy="139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3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2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46"/>
            <a:ext cx="9144000" cy="511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92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0F4A42-C94A-49B4-8D82-2ABCBE6CC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256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6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73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73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86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" y="14288"/>
            <a:ext cx="9136856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3259</TotalTime>
  <Words>16</Words>
  <Application>Microsoft Office PowerPoint</Application>
  <PresentationFormat>Экран (16:9)</PresentationFormat>
  <Paragraphs>10</Paragraphs>
  <Slides>13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Eremenko</dc:creator>
  <cp:lastModifiedBy>Гульназ Есмагамбетова</cp:lastModifiedBy>
  <cp:revision>51</cp:revision>
  <dcterms:created xsi:type="dcterms:W3CDTF">2018-02-19T10:26:07Z</dcterms:created>
  <dcterms:modified xsi:type="dcterms:W3CDTF">2019-12-19T04:53:33Z</dcterms:modified>
</cp:coreProperties>
</file>